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7" r:id="rId3"/>
    <p:sldId id="260" r:id="rId4"/>
    <p:sldId id="258" r:id="rId5"/>
    <p:sldId id="262" r:id="rId6"/>
    <p:sldId id="259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10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927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451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257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863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480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139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627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326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811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870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21336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164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345316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070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9253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948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938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classroom.google.com/c/MTcwNDY4NDA4MzAx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ntariocolleges.ca/" TargetMode="External"/><Relationship Id="rId2" Type="http://schemas.openxmlformats.org/officeDocument/2006/relationships/hyperlink" Target="http://www.ontariouniversitiesinfo.ca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Joseph.Zicaro@yrdsb.ca" TargetMode="External"/><Relationship Id="rId2" Type="http://schemas.openxmlformats.org/officeDocument/2006/relationships/hyperlink" Target="mailto:Kim.Spiller@yrdsb.c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6" y="2404534"/>
            <a:ext cx="8749217" cy="1646302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</a:rPr>
              <a:t>Preparing for Post Secondary….no matter what grade your child is in!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Kim Spiller</a:t>
            </a:r>
          </a:p>
          <a:p>
            <a:r>
              <a:rPr lang="en-US" dirty="0" smtClean="0"/>
              <a:t>Head of Guidance and Career Education</a:t>
            </a:r>
          </a:p>
          <a:p>
            <a:r>
              <a:rPr lang="en-US" dirty="0" smtClean="0"/>
              <a:t>November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256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811034"/>
            <a:ext cx="8534400" cy="5701084"/>
          </a:xfrm>
        </p:spPr>
        <p:txBody>
          <a:bodyPr>
            <a:normAutofit fontScale="90000"/>
          </a:bodyPr>
          <a:lstStyle/>
          <a:p>
            <a:r>
              <a:rPr lang="en-US" sz="2400" b="1" u="sng" dirty="0" smtClean="0">
                <a:solidFill>
                  <a:srgbClr val="FF0000"/>
                </a:solidFill>
              </a:rPr>
              <a:t>October/November</a:t>
            </a:r>
            <a:r>
              <a:rPr lang="en-US" sz="2400" dirty="0" smtClean="0">
                <a:solidFill>
                  <a:srgbClr val="FF0000"/>
                </a:solidFill>
              </a:rPr>
              <a:t>: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>
                <a:solidFill>
                  <a:schemeClr val="tx1"/>
                </a:solidFill>
              </a:rPr>
              <a:t>Grade 12 students: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Virtual Scholarship/College/University/Apprenticeship/Workplace presentation on October 20 and 21 and is now posted on the Guidance Google classroom and school website- 45 minute detailed presentation.</a:t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Emphasis now is on </a:t>
            </a:r>
            <a:r>
              <a:rPr lang="en-US" sz="2400" b="1" u="sng" dirty="0" smtClean="0"/>
              <a:t>research and virtual school visits</a:t>
            </a:r>
            <a:r>
              <a:rPr lang="en-US" sz="2400" dirty="0" smtClean="0"/>
              <a:t>, timelines and asking questions this month.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PIN numbers are distributed </a:t>
            </a:r>
            <a:r>
              <a:rPr lang="en-US" sz="2400" dirty="0" smtClean="0">
                <a:solidFill>
                  <a:schemeClr val="tx1"/>
                </a:solidFill>
              </a:rPr>
              <a:t>Oct. 29</a:t>
            </a:r>
            <a:r>
              <a:rPr lang="en-US" sz="2400" dirty="0" smtClean="0"/>
              <a:t>- University</a:t>
            </a:r>
            <a:br>
              <a:rPr lang="en-US" sz="2400" dirty="0" smtClean="0"/>
            </a:br>
            <a:r>
              <a:rPr lang="en-US" sz="2400" dirty="0" smtClean="0"/>
              <a:t>No PIN required for Colleges</a:t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University Applications are due </a:t>
            </a:r>
            <a:r>
              <a:rPr lang="en-US" sz="2400" dirty="0" smtClean="0">
                <a:solidFill>
                  <a:srgbClr val="FF0000"/>
                </a:solidFill>
              </a:rPr>
              <a:t>January 15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College Applications are due </a:t>
            </a:r>
            <a:r>
              <a:rPr lang="en-US" sz="2400" dirty="0" smtClean="0">
                <a:solidFill>
                  <a:srgbClr val="FF0000"/>
                </a:solidFill>
              </a:rPr>
              <a:t>February 1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8534400" cy="61623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70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948" y="580444"/>
            <a:ext cx="8596668" cy="2480807"/>
          </a:xfrm>
        </p:spPr>
        <p:txBody>
          <a:bodyPr/>
          <a:lstStyle/>
          <a:p>
            <a:r>
              <a:rPr lang="en-US" dirty="0" smtClean="0"/>
              <a:t>Guidance Google Classroom!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2000" dirty="0">
                <a:hlinkClick r:id="rId2"/>
              </a:rPr>
              <a:t>https://</a:t>
            </a:r>
            <a:r>
              <a:rPr lang="en-US" sz="2000" dirty="0" smtClean="0">
                <a:hlinkClick r:id="rId2"/>
              </a:rPr>
              <a:t>classroom.google.com/c/MTcwNDY4NDA4MzAx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75714" y="2271277"/>
            <a:ext cx="8596312" cy="20857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714" y="4609658"/>
            <a:ext cx="8596312" cy="1901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19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Research can start in any grade!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hlinkClick r:id="rId2"/>
              </a:rPr>
              <a:t>www.ontariouniversitiesinfo.ca</a:t>
            </a:r>
            <a:r>
              <a:rPr lang="en-US" dirty="0" smtClean="0"/>
              <a:t>  for university research</a:t>
            </a:r>
          </a:p>
          <a:p>
            <a:r>
              <a:rPr lang="en-US" dirty="0" smtClean="0">
                <a:hlinkClick r:id="rId3"/>
              </a:rPr>
              <a:t>www.ontariocolleges.ca</a:t>
            </a:r>
            <a:r>
              <a:rPr lang="en-US" dirty="0" smtClean="0"/>
              <a:t> for college and trades research</a:t>
            </a:r>
          </a:p>
          <a:p>
            <a:r>
              <a:rPr lang="en-US" dirty="0" smtClean="0"/>
              <a:t>apprenticesearch.com for apprenticeship research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sz="2400" dirty="0" smtClean="0"/>
              <a:t>These sites give prerequisites and guidelines on the admission averages as well as the specific courses that students will take in the colleges.</a:t>
            </a:r>
          </a:p>
          <a:p>
            <a:r>
              <a:rPr lang="en-US" sz="2400" dirty="0" smtClean="0"/>
              <a:t>By starting this research early, students can discover what programs exist and what courses they will need to have to apply. </a:t>
            </a:r>
          </a:p>
          <a:p>
            <a:r>
              <a:rPr lang="en-US" sz="2400" dirty="0" smtClean="0"/>
              <a:t>Prerequisites are not always what you think!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864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Denison School Website - Guidance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Google forms</a:t>
            </a:r>
          </a:p>
          <a:p>
            <a:r>
              <a:rPr lang="en-US" dirty="0" smtClean="0"/>
              <a:t>Important dates</a:t>
            </a:r>
          </a:p>
          <a:p>
            <a:r>
              <a:rPr lang="en-US" dirty="0" smtClean="0"/>
              <a:t>Presentations</a:t>
            </a:r>
          </a:p>
          <a:p>
            <a:r>
              <a:rPr lang="en-US" dirty="0" smtClean="0"/>
              <a:t>Study Skills</a:t>
            </a:r>
          </a:p>
          <a:p>
            <a:r>
              <a:rPr lang="en-US" dirty="0" smtClean="0"/>
              <a:t>Financing Post Secondary</a:t>
            </a:r>
          </a:p>
          <a:p>
            <a:r>
              <a:rPr lang="en-US" dirty="0" smtClean="0"/>
              <a:t>Community Resources</a:t>
            </a:r>
          </a:p>
          <a:p>
            <a:endParaRPr lang="en-US" dirty="0"/>
          </a:p>
          <a:p>
            <a:r>
              <a:rPr lang="en-US" dirty="0" smtClean="0"/>
              <a:t>Please note only students have access to the Google Classroom.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860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Financing Post Secondary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Grade 12 students have been provided with websites and scholarships are being posted regularly on the Google Classroom.</a:t>
            </a:r>
          </a:p>
          <a:p>
            <a:r>
              <a:rPr lang="en-US" dirty="0" smtClean="0"/>
              <a:t>OSAP can be applied for when the student has an acceptance from a school. Most students apply between April-June.</a:t>
            </a:r>
          </a:p>
          <a:p>
            <a:r>
              <a:rPr lang="en-US" dirty="0" smtClean="0"/>
              <a:t>Please refer to the presentation for details</a:t>
            </a:r>
          </a:p>
          <a:p>
            <a:endParaRPr lang="en-US" dirty="0"/>
          </a:p>
          <a:p>
            <a:r>
              <a:rPr lang="en-US" dirty="0" smtClean="0"/>
              <a:t>Grade 9-11 students can/should be preparing by completing </a:t>
            </a:r>
            <a:r>
              <a:rPr lang="en-US" dirty="0" smtClean="0">
                <a:solidFill>
                  <a:schemeClr val="accent5"/>
                </a:solidFill>
              </a:rPr>
              <a:t>volunteer hours</a:t>
            </a:r>
            <a:r>
              <a:rPr lang="en-US" dirty="0" smtClean="0"/>
              <a:t>, participating in </a:t>
            </a:r>
            <a:r>
              <a:rPr lang="en-US" dirty="0" smtClean="0">
                <a:solidFill>
                  <a:schemeClr val="accent5"/>
                </a:solidFill>
              </a:rPr>
              <a:t>clubs and teams</a:t>
            </a:r>
            <a:r>
              <a:rPr lang="en-US" dirty="0" smtClean="0"/>
              <a:t>. </a:t>
            </a:r>
          </a:p>
          <a:p>
            <a:r>
              <a:rPr lang="en-US" dirty="0" smtClean="0">
                <a:solidFill>
                  <a:schemeClr val="accent5"/>
                </a:solidFill>
              </a:rPr>
              <a:t>Initiating an event or leadership activities </a:t>
            </a:r>
            <a:r>
              <a:rPr lang="en-US" dirty="0" smtClean="0"/>
              <a:t>are important for acceptances and scholarships!</a:t>
            </a:r>
            <a:endParaRPr lang="en-US" dirty="0"/>
          </a:p>
        </p:txBody>
      </p:sp>
      <p:pic>
        <p:nvPicPr>
          <p:cNvPr id="4" name="Picture 3" descr="Free stock photo of buy, cash, coin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803" y="227610"/>
            <a:ext cx="2619980" cy="1713673"/>
          </a:xfrm>
          <a:prstGeom prst="rect">
            <a:avLst/>
          </a:prstGeom>
        </p:spPr>
      </p:pic>
      <p:pic>
        <p:nvPicPr>
          <p:cNvPr id="5" name="Picture 4" descr="BCRWI Scholarship Applications are now available - Redoubt ..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56" y="5483652"/>
            <a:ext cx="2331424" cy="131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486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 with Guidance!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Students and parents are encouraged to connect with Guidance virtually by emailing, calling or setting up a google meet. </a:t>
            </a:r>
          </a:p>
          <a:p>
            <a:endParaRPr lang="en-US" dirty="0"/>
          </a:p>
          <a:p>
            <a:r>
              <a:rPr lang="en-US" dirty="0" smtClean="0">
                <a:hlinkClick r:id="rId2"/>
              </a:rPr>
              <a:t>Kim.Spiller@yrdsb.ca</a:t>
            </a:r>
            <a:r>
              <a:rPr lang="en-US" dirty="0" smtClean="0"/>
              <a:t> Last name M-Z, </a:t>
            </a:r>
            <a:r>
              <a:rPr lang="en-US" dirty="0" smtClean="0"/>
              <a:t>ext. </a:t>
            </a:r>
            <a:r>
              <a:rPr lang="en-US" dirty="0" smtClean="0"/>
              <a:t>161</a:t>
            </a:r>
          </a:p>
          <a:p>
            <a:r>
              <a:rPr lang="en-US" dirty="0" smtClean="0">
                <a:hlinkClick r:id="rId3"/>
              </a:rPr>
              <a:t>Joseph.Zicaro@yrdsb.ca</a:t>
            </a:r>
            <a:r>
              <a:rPr lang="en-US" dirty="0" smtClean="0"/>
              <a:t> Last name A-L, </a:t>
            </a:r>
            <a:r>
              <a:rPr lang="en-US" dirty="0" smtClean="0"/>
              <a:t>ext. </a:t>
            </a:r>
            <a:r>
              <a:rPr lang="en-US" dirty="0" smtClean="0"/>
              <a:t>162</a:t>
            </a:r>
          </a:p>
          <a:p>
            <a:endParaRPr lang="en-US" dirty="0"/>
          </a:p>
          <a:p>
            <a:r>
              <a:rPr lang="en-US" dirty="0" smtClean="0"/>
              <a:t>Students can book a virtual google meet on Appointment Manager on Teach Assist.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08624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YRDSB Document" ma:contentTypeID="0x010100EA4BA40101B6AA4DB2B44F01F8A02F5E00E10937E84B37F1479127847D9159E2A3" ma:contentTypeVersion="2" ma:contentTypeDescription="" ma:contentTypeScope="" ma:versionID="ed37af96dfab4f74d6ce9ea5387eebb7">
  <xsd:schema xmlns:xsd="http://www.w3.org/2001/XMLSchema" xmlns:xs="http://www.w3.org/2001/XMLSchema" xmlns:p="http://schemas.microsoft.com/office/2006/metadata/properties" xmlns:ns2="e343e5f9-1011-411f-9556-26d251b3aaa3" targetNamespace="http://schemas.microsoft.com/office/2006/metadata/properties" ma:root="true" ma:fieldsID="3496d198935e4627b61fe2eefbb2b184" ns2:_="">
    <xsd:import namespace="e343e5f9-1011-411f-9556-26d251b3aaa3"/>
    <xsd:element name="properties">
      <xsd:complexType>
        <xsd:sequence>
          <xsd:element name="documentManagement">
            <xsd:complexType>
              <xsd:all>
                <xsd:element ref="ns2:Document_x0020_Owner"/>
                <xsd:element ref="ns2:Document_x0020_Author_x0028_s_x0029_" minOccurs="0"/>
                <xsd:element ref="ns2:Document_x0020_Description" minOccurs="0"/>
                <xsd:element ref="ns2:WWW_x0020_Cont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43e5f9-1011-411f-9556-26d251b3aaa3" elementFormDefault="qualified">
    <xsd:import namespace="http://schemas.microsoft.com/office/2006/documentManagement/types"/>
    <xsd:import namespace="http://schemas.microsoft.com/office/infopath/2007/PartnerControls"/>
    <xsd:element name="Document_x0020_Owner" ma:index="2" ma:displayName="Document Owner" ma:internalName="Document_x0020_Owner" ma:readOnly="false">
      <xsd:simpleType>
        <xsd:restriction base="dms:Text">
          <xsd:maxLength value="255"/>
        </xsd:restriction>
      </xsd:simpleType>
    </xsd:element>
    <xsd:element name="Document_x0020_Author_x0028_s_x0029_" ma:index="4" nillable="true" ma:displayName="Document Author(s)" ma:internalName="Document_x0020_Author_x0028_s_x0029_">
      <xsd:simpleType>
        <xsd:restriction base="dms:Text">
          <xsd:maxLength value="255"/>
        </xsd:restriction>
      </xsd:simpleType>
    </xsd:element>
    <xsd:element name="Document_x0020_Description" ma:index="5" nillable="true" ma:displayName="Document Description" ma:internalName="Document_x0020_Description">
      <xsd:simpleType>
        <xsd:restriction base="dms:Note">
          <xsd:maxLength value="255"/>
        </xsd:restriction>
      </xsd:simpleType>
    </xsd:element>
    <xsd:element name="WWW_x0020_Content" ma:index="6" nillable="true" ma:displayName="WWW Content" ma:default="No" ma:format="Dropdown" ma:internalName="WWW_x0020_Content">
      <xsd:simpleType>
        <xsd:restriction base="dms:Choice">
          <xsd:enumeration value="Yes"/>
          <xsd:enumeration value="No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9" ma:displayName="Content Type"/>
        <xsd:element ref="dc:title" maxOccurs="1" ma:index="1" ma:displayName="Title"/>
        <xsd:element ref="dc:subject" minOccurs="0" maxOccurs="1"/>
        <xsd:element ref="dc:description" minOccurs="0" maxOccurs="1"/>
        <xsd:element name="keywords" maxOccurs="1" ma:index="3" ma:displayName="Keywords">
          <xsd:simpleType xmlns:xs="http://www.w3.org/2001/XMLSchema">
            <xsd:restriction base="xsd:string">
              <xsd:minLength value="1"/>
            </xsd:restriction>
          </xsd:simpleType>
        </xsd:element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_x0020_Owner xmlns="e343e5f9-1011-411f-9556-26d251b3aaa3">Kim Spiller</Document_x0020_Owner>
    <Document_x0020_Author_x0028_s_x0029_ xmlns="e343e5f9-1011-411f-9556-26d251b3aaa3" xsi:nil="true"/>
    <Document_x0020_Description xmlns="e343e5f9-1011-411f-9556-26d251b3aaa3" xsi:nil="true"/>
    <WWW_x0020_Content xmlns="e343e5f9-1011-411f-9556-26d251b3aaa3">No</WWW_x0020_Content>
  </documentManagement>
</p:properties>
</file>

<file path=customXml/itemProps1.xml><?xml version="1.0" encoding="utf-8"?>
<ds:datastoreItem xmlns:ds="http://schemas.openxmlformats.org/officeDocument/2006/customXml" ds:itemID="{8D790F14-4346-400A-9295-8ABC8550F1A0}"/>
</file>

<file path=customXml/itemProps2.xml><?xml version="1.0" encoding="utf-8"?>
<ds:datastoreItem xmlns:ds="http://schemas.openxmlformats.org/officeDocument/2006/customXml" ds:itemID="{0EFB3FF9-A4B7-4659-BE7B-0D07322A6AF8}"/>
</file>

<file path=customXml/itemProps3.xml><?xml version="1.0" encoding="utf-8"?>
<ds:datastoreItem xmlns:ds="http://schemas.openxmlformats.org/officeDocument/2006/customXml" ds:itemID="{583DF989-8FF2-4F3A-9CC3-E72892C92EF8}"/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303</TotalTime>
  <Words>270</Words>
  <Application>Microsoft Office PowerPoint</Application>
  <PresentationFormat>Widescreen</PresentationFormat>
  <Paragraphs>37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Trebuchet MS</vt:lpstr>
      <vt:lpstr>Wingdings 3</vt:lpstr>
      <vt:lpstr>Facet</vt:lpstr>
      <vt:lpstr>Preparing for Post Secondary….no matter what grade your child is in!</vt:lpstr>
      <vt:lpstr>October/November:  Grade 12 students: Virtual Scholarship/College/University/Apprenticeship/Workplace presentation on October 20 and 21 and is now posted on the Guidance Google classroom and school website- 45 minute detailed presentation.  Emphasis now is on research and virtual school visits, timelines and asking questions this month.  PIN numbers are distributed Oct. 29- University No PIN required for Colleges  University Applications are due January 15  College Applications are due February 1 </vt:lpstr>
      <vt:lpstr>Guidance Google Classroom!  https://classroom.google.com/c/MTcwNDY4NDA4MzAx </vt:lpstr>
      <vt:lpstr>Research can start in any grade!</vt:lpstr>
      <vt:lpstr>Denison School Website - Guidance</vt:lpstr>
      <vt:lpstr>Financing Post Secondary:</vt:lpstr>
      <vt:lpstr>Connect with Guidance!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Preparing for Post secondary….no matter what grade your child is in!</dc:title>
  <dc:creator>Spiller, Kim</dc:creator>
  <cp:keywords>Guidance</cp:keywords>
  <cp:lastModifiedBy>Spiller, Kim</cp:lastModifiedBy>
  <cp:revision>16</cp:revision>
  <dcterms:created xsi:type="dcterms:W3CDTF">2020-10-22T17:57:05Z</dcterms:created>
  <dcterms:modified xsi:type="dcterms:W3CDTF">2020-10-26T13:28:24Z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0x010100EA4BA40101B6AA4DB2B44F01F8A02F5E00E10937E84B37F1479127847D9159E2A3</vt:lpwstr>
  </property>
</Properties>
</file>